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75" r:id="rId5"/>
    <p:sldId id="264" r:id="rId6"/>
    <p:sldId id="265" r:id="rId7"/>
    <p:sldId id="266" r:id="rId8"/>
    <p:sldId id="269" r:id="rId9"/>
    <p:sldId id="270" r:id="rId10"/>
    <p:sldId id="268" r:id="rId11"/>
    <p:sldId id="267" r:id="rId12"/>
    <p:sldId id="271" r:id="rId13"/>
    <p:sldId id="272" r:id="rId14"/>
    <p:sldId id="274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40" autoAdjust="0"/>
  </p:normalViewPr>
  <p:slideViewPr>
    <p:cSldViewPr snapToGrid="0">
      <p:cViewPr varScale="1">
        <p:scale>
          <a:sx n="133" d="100"/>
          <a:sy n="133" d="100"/>
        </p:scale>
        <p:origin x="9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97b9439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97b9439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06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97b9439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97b9439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914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897b9439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897b9439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https://memories.srvz-webapp.he-arc.ch/</a:t>
            </a:r>
            <a:r>
              <a:rPr lang="en-CH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442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897b9439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897b9439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648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897b9439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897b9439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https://memories.srvz-webapp.he-arc.ch/</a:t>
            </a:r>
            <a:r>
              <a:rPr lang="en-CH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7845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732efc0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732efc0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97b9439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97b9439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97b9439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97b9439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07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97b9439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97b9439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434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97b9439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97b9439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97b9439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97b9439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657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97b9439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97b9439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401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97b9439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97b9439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56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1800" y="0"/>
            <a:ext cx="9144000" cy="90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9450" y="11589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2" name="Google Shape;42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729625" y="1010875"/>
            <a:ext cx="76881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6000" dirty="0" err="1"/>
              <a:t>Memories</a:t>
            </a:r>
            <a:endParaRPr sz="6000"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729625" y="2060550"/>
            <a:ext cx="4424400" cy="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dirty="0"/>
              <a:t>O</a:t>
            </a:r>
            <a:r>
              <a:rPr lang="en-CH" sz="1400" dirty="0" err="1"/>
              <a:t>ktay</a:t>
            </a:r>
            <a:r>
              <a:rPr lang="en-CH" sz="1400" dirty="0"/>
              <a:t> David &amp; Ilyas Boillat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729625" y="2759500"/>
            <a:ext cx="67050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latin typeface="Lato"/>
                <a:ea typeface="Lato"/>
                <a:cs typeface="Lato"/>
                <a:sym typeface="Lato"/>
              </a:rPr>
              <a:t>Développement Web - Projet Laravel</a:t>
            </a:r>
            <a:endParaRPr sz="25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 err="1">
                <a:latin typeface="Lato"/>
                <a:ea typeface="Lato"/>
                <a:cs typeface="Lato"/>
                <a:sym typeface="Lato"/>
              </a:rPr>
              <a:t>Responsable</a:t>
            </a:r>
            <a:r>
              <a:rPr lang="en-CH" dirty="0">
                <a:latin typeface="Lato"/>
                <a:ea typeface="Lato"/>
                <a:cs typeface="Lato"/>
                <a:sym typeface="Lato"/>
              </a:rPr>
              <a:t> : David </a:t>
            </a:r>
            <a:r>
              <a:rPr lang="fr" dirty="0">
                <a:latin typeface="Lato"/>
                <a:ea typeface="Lato"/>
                <a:cs typeface="Lato"/>
                <a:sym typeface="Lato"/>
              </a:rPr>
              <a:t>Grunenwald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99800" y="4692050"/>
            <a:ext cx="1132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12.01.2022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1E6B4F-8149-42D7-AAB6-56902CBE5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62"/>
          <a:stretch/>
        </p:blipFill>
        <p:spPr bwMode="auto">
          <a:xfrm>
            <a:off x="7116984" y="1951250"/>
            <a:ext cx="1050833" cy="124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n in · GitLab">
            <a:extLst>
              <a:ext uri="{FF2B5EF4-FFF2-40B4-BE49-F238E27FC236}">
                <a16:creationId xmlns:a16="http://schemas.microsoft.com/office/drawing/2014/main" id="{63AACEE8-5389-40F9-885D-A44ADB4D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117" y="6178"/>
            <a:ext cx="1515524" cy="4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/>
              <a:t>Memory</a:t>
            </a:r>
            <a:endParaRPr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27650" y="11885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dirty="0">
                <a:solidFill>
                  <a:srgbClr val="000000"/>
                </a:solidFill>
              </a:rPr>
              <a:t>Divers :</a:t>
            </a: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 err="1">
                <a:solidFill>
                  <a:srgbClr val="000000"/>
                </a:solidFill>
              </a:rPr>
              <a:t>Sécurité</a:t>
            </a:r>
            <a:endParaRPr lang="en-CH" dirty="0">
              <a:solidFill>
                <a:srgbClr val="000000"/>
              </a:solidFill>
            </a:endParaRP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Flash message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pic>
        <p:nvPicPr>
          <p:cNvPr id="4100" name="Picture 4" descr="Paddle Lock Svg Paddle Lock Clipart Paddle Lock Clip Art | Etsy Ireland">
            <a:extLst>
              <a:ext uri="{FF2B5EF4-FFF2-40B4-BE49-F238E27FC236}">
                <a16:creationId xmlns:a16="http://schemas.microsoft.com/office/drawing/2014/main" id="{E612B6EA-DEBE-4BF9-BB63-F7B09C1A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0" y="2992436"/>
            <a:ext cx="2038350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1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Amis</a:t>
            </a:r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27650" y="11885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dirty="0">
                <a:solidFill>
                  <a:srgbClr val="000000"/>
                </a:solidFill>
              </a:rPr>
              <a:t>Recherche </a:t>
            </a:r>
            <a:r>
              <a:rPr dirty="0" err="1">
                <a:solidFill>
                  <a:srgbClr val="000000"/>
                </a:solidFill>
              </a:rPr>
              <a:t>d'utilisateurs</a:t>
            </a:r>
            <a:endParaRPr lang="en-CH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H" dirty="0" err="1">
                <a:solidFill>
                  <a:srgbClr val="000000"/>
                </a:solidFill>
              </a:rPr>
              <a:t>Liste</a:t>
            </a:r>
            <a:r>
              <a:rPr lang="en-CH" dirty="0">
                <a:solidFill>
                  <a:srgbClr val="000000"/>
                </a:solidFill>
              </a:rPr>
              <a:t> de </a:t>
            </a:r>
            <a:r>
              <a:rPr lang="en-CH" dirty="0" err="1">
                <a:solidFill>
                  <a:srgbClr val="000000"/>
                </a:solidFill>
              </a:rPr>
              <a:t>nos</a:t>
            </a:r>
            <a:r>
              <a:rPr lang="en-CH" dirty="0">
                <a:solidFill>
                  <a:srgbClr val="000000"/>
                </a:solidFill>
              </a:rPr>
              <a:t> </a:t>
            </a:r>
            <a:r>
              <a:rPr lang="en-CH" dirty="0" err="1">
                <a:solidFill>
                  <a:srgbClr val="000000"/>
                </a:solidFill>
              </a:rPr>
              <a:t>amis</a:t>
            </a:r>
            <a:endParaRPr lang="en-CH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H" dirty="0" err="1">
                <a:solidFill>
                  <a:srgbClr val="000000"/>
                </a:solidFill>
              </a:rPr>
              <a:t>Demande</a:t>
            </a:r>
            <a:r>
              <a:rPr lang="en-CH" dirty="0">
                <a:solidFill>
                  <a:srgbClr val="000000"/>
                </a:solidFill>
              </a:rPr>
              <a:t> </a:t>
            </a:r>
            <a:r>
              <a:rPr lang="en-CH" dirty="0" err="1">
                <a:solidFill>
                  <a:srgbClr val="000000"/>
                </a:solidFill>
              </a:rPr>
              <a:t>en</a:t>
            </a:r>
            <a:r>
              <a:rPr lang="en-CH" dirty="0">
                <a:solidFill>
                  <a:srgbClr val="000000"/>
                </a:solidFill>
              </a:rPr>
              <a:t> </a:t>
            </a:r>
            <a:r>
              <a:rPr lang="en-CH" dirty="0" err="1">
                <a:solidFill>
                  <a:srgbClr val="000000"/>
                </a:solidFill>
              </a:rPr>
              <a:t>attente</a:t>
            </a:r>
            <a:r>
              <a:rPr lang="en-CH" dirty="0">
                <a:solidFill>
                  <a:srgbClr val="000000"/>
                </a:solidFill>
              </a:rPr>
              <a:t> (Acceptation / </a:t>
            </a:r>
            <a:r>
              <a:rPr lang="en-CH" dirty="0" err="1">
                <a:solidFill>
                  <a:srgbClr val="000000"/>
                </a:solidFill>
              </a:rPr>
              <a:t>Refus</a:t>
            </a:r>
            <a:r>
              <a:rPr lang="en-CH" dirty="0">
                <a:solidFill>
                  <a:srgbClr val="000000"/>
                </a:solidFill>
              </a:rPr>
              <a:t>)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dirty="0">
                <a:solidFill>
                  <a:srgbClr val="000000"/>
                </a:solidFill>
              </a:rPr>
              <a:t>Notification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pic>
        <p:nvPicPr>
          <p:cNvPr id="5122" name="Picture 2" descr="Become A Member - Multiple People Clipart PNG Image | Transparent PNG Free  Download on SeekPNG">
            <a:extLst>
              <a:ext uri="{FF2B5EF4-FFF2-40B4-BE49-F238E27FC236}">
                <a16:creationId xmlns:a16="http://schemas.microsoft.com/office/drawing/2014/main" id="{0C3D8E01-DF2C-441B-A9D3-D46040B03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205" y="2716696"/>
            <a:ext cx="2147097" cy="182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57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727650" y="11589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sz="7200" dirty="0" err="1">
                <a:solidFill>
                  <a:srgbClr val="000000"/>
                </a:solidFill>
              </a:rPr>
              <a:t>Démonstration</a:t>
            </a:r>
            <a:endParaRPr sz="7200" dirty="0">
              <a:solidFill>
                <a:srgbClr val="000000"/>
              </a:solidFill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2775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727650" y="11589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Résultats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Améliorations possibles</a:t>
            </a:r>
            <a:r>
              <a:rPr lang="en-CH" dirty="0">
                <a:solidFill>
                  <a:srgbClr val="000000"/>
                </a:solidFill>
              </a:rPr>
              <a:t> :</a:t>
            </a: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Design</a:t>
            </a: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dirty="0" err="1">
                <a:solidFill>
                  <a:srgbClr val="000000"/>
                </a:solidFill>
              </a:rPr>
              <a:t>Localisation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en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fonction</a:t>
            </a:r>
            <a:r>
              <a:rPr dirty="0">
                <a:solidFill>
                  <a:srgbClr val="000000"/>
                </a:solidFill>
              </a:rPr>
              <a:t> des </a:t>
            </a:r>
            <a:r>
              <a:rPr dirty="0" err="1">
                <a:solidFill>
                  <a:srgbClr val="000000"/>
                </a:solidFill>
              </a:rPr>
              <a:t>métadonnées</a:t>
            </a:r>
            <a:endParaRPr dirty="0">
              <a:solidFill>
                <a:srgbClr val="000000"/>
              </a:solidFill>
            </a:endParaRP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dirty="0">
                <a:solidFill>
                  <a:srgbClr val="000000"/>
                </a:solidFill>
              </a:rPr>
              <a:t>Image </a:t>
            </a:r>
            <a:r>
              <a:rPr dirty="0" err="1">
                <a:solidFill>
                  <a:srgbClr val="000000"/>
                </a:solidFill>
              </a:rPr>
              <a:t>déplaçable</a:t>
            </a:r>
            <a:endParaRPr dirty="0">
              <a:solidFill>
                <a:srgbClr val="000000"/>
              </a:solidFill>
            </a:endParaRP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Plusieurs diaporama</a:t>
            </a:r>
            <a:r>
              <a:rPr lang="fr-CH" dirty="0">
                <a:solidFill>
                  <a:srgbClr val="000000"/>
                </a:solidFill>
              </a:rPr>
              <a:t>s</a:t>
            </a:r>
            <a:endParaRPr lang="en-CH" dirty="0">
              <a:solidFill>
                <a:srgbClr val="000000"/>
              </a:solidFill>
            </a:endParaRP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dirty="0" err="1">
                <a:solidFill>
                  <a:srgbClr val="000000"/>
                </a:solidFill>
              </a:rPr>
              <a:t>Amélioration</a:t>
            </a:r>
            <a:r>
              <a:rPr dirty="0">
                <a:solidFill>
                  <a:srgbClr val="000000"/>
                </a:solidFill>
              </a:rPr>
              <a:t> des </a:t>
            </a:r>
            <a:r>
              <a:rPr dirty="0" err="1">
                <a:solidFill>
                  <a:srgbClr val="000000"/>
                </a:solidFill>
              </a:rPr>
              <a:t>profils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4654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727650" y="11589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sz="7200" dirty="0">
                <a:solidFill>
                  <a:srgbClr val="000000"/>
                </a:solidFill>
              </a:rPr>
              <a:t>Questions ?</a:t>
            </a:r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800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729450" y="1302525"/>
            <a:ext cx="3394500" cy="3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Introduction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Memory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dirty="0">
                <a:solidFill>
                  <a:srgbClr val="000000"/>
                </a:solidFill>
              </a:rPr>
              <a:t>Amis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fr" dirty="0">
                <a:solidFill>
                  <a:srgbClr val="000000"/>
                </a:solidFill>
              </a:rPr>
              <a:t>Démonstration</a:t>
            </a:r>
            <a:endParaRPr lang="en-CH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Conclusion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Introduction</a:t>
            </a:r>
            <a:endParaRPr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27650" y="11885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dirty="0" err="1">
                <a:solidFill>
                  <a:srgbClr val="000000"/>
                </a:solidFill>
              </a:rPr>
              <a:t>Gestionnaire</a:t>
            </a:r>
            <a:r>
              <a:rPr dirty="0">
                <a:solidFill>
                  <a:srgbClr val="000000"/>
                </a:solidFill>
              </a:rPr>
              <a:t> de voyages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Localisation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Photos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Blog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Amis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A9ED6-3098-4A69-939D-321FDBDC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5890">
            <a:off x="5656777" y="3424132"/>
            <a:ext cx="1468422" cy="1007847"/>
          </a:xfrm>
          <a:prstGeom prst="rect">
            <a:avLst/>
          </a:prstGeom>
        </p:spPr>
      </p:pic>
      <p:pic>
        <p:nvPicPr>
          <p:cNvPr id="2058" name="Picture 10" descr="Maps Clipart Tourist Map - Israel At The Center Of The World Transparent  PNG - 1833x1077 - Free Download on NicePNG">
            <a:extLst>
              <a:ext uri="{FF2B5EF4-FFF2-40B4-BE49-F238E27FC236}">
                <a16:creationId xmlns:a16="http://schemas.microsoft.com/office/drawing/2014/main" id="{9EAA7B55-5439-4DF4-AB1E-D14F51477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3" b="89981" l="4756" r="90000">
                        <a14:foregroundMark x1="27561" y1="36549" x2="27561" y2="36549"/>
                        <a14:foregroundMark x1="4756" y1="19852" x2="51108" y2="16576"/>
                        <a14:foregroundMark x1="71457" y1="17956" x2="84878" y2="24304"/>
                        <a14:foregroundMark x1="84878" y1="24304" x2="86463" y2="26531"/>
                        <a14:foregroundMark x1="31341" y1="38590" x2="11098" y2="42301"/>
                        <a14:foregroundMark x1="11098" y1="42301" x2="37927" y2="38219"/>
                        <a14:foregroundMark x1="34634" y1="83488" x2="13293" y2="68646"/>
                        <a14:foregroundMark x1="13293" y1="68646" x2="4878" y2="41929"/>
                        <a14:foregroundMark x1="4878" y1="41929" x2="11220" y2="26716"/>
                        <a14:foregroundMark x1="11220" y1="26716" x2="19756" y2="19295"/>
                        <a14:foregroundMark x1="19756" y1="19295" x2="32805" y2="15955"/>
                        <a14:foregroundMark x1="32805" y1="15955" x2="87683" y2="26716"/>
                        <a14:foregroundMark x1="87683" y1="26716" x2="86585" y2="71800"/>
                        <a14:foregroundMark x1="86585" y1="71800" x2="77073" y2="81818"/>
                        <a14:foregroundMark x1="77073" y1="81818" x2="32561" y2="83488"/>
                        <a14:foregroundMark x1="32561" y1="83488" x2="31951" y2="83859"/>
                        <a14:foregroundMark x1="34390" y1="76809" x2="35732" y2="56772"/>
                        <a14:foregroundMark x1="35732" y1="56772" x2="21707" y2="65121"/>
                        <a14:foregroundMark x1="21707" y1="65121" x2="21951" y2="64007"/>
                        <a14:foregroundMark x1="30366" y1="74026" x2="47195" y2="64750"/>
                        <a14:foregroundMark x1="47195" y1="64750" x2="40366" y2="71614"/>
                        <a14:foregroundMark x1="28780" y1="66419" x2="37683" y2="61410"/>
                        <a14:foregroundMark x1="31707" y1="68460" x2="31098" y2="73469"/>
                        <a14:foregroundMark x1="30610" y1="73098" x2="30610" y2="73098"/>
                        <a14:foregroundMark x1="21220" y1="46753" x2="19268" y2="45455"/>
                        <a14:foregroundMark x1="19268" y1="45269" x2="19268" y2="45269"/>
                        <a14:foregroundMark x1="20488" y1="50649" x2="20488" y2="50649"/>
                        <a14:foregroundMark x1="20488" y1="50649" x2="20488" y2="50649"/>
                        <a14:foregroundMark x1="13780" y1="37662" x2="13780" y2="37662"/>
                        <a14:foregroundMark x1="13780" y1="37662" x2="13780" y2="37662"/>
                        <a14:foregroundMark x1="15854" y1="28015" x2="16098" y2="27829"/>
                        <a14:foregroundMark x1="18049" y1="33024" x2="18049" y2="33024"/>
                        <a14:foregroundMark x1="18049" y1="33024" x2="16951" y2="30798"/>
                        <a14:foregroundMark x1="17195" y1="29499" x2="17195" y2="29499"/>
                        <a14:foregroundMark x1="17195" y1="29499" x2="17195" y2="29499"/>
                        <a14:foregroundMark x1="35976" y1="27087" x2="35976" y2="27087"/>
                        <a14:foregroundMark x1="36463" y1="27087" x2="36220" y2="26160"/>
                        <a14:foregroundMark x1="33415" y1="22449" x2="32805" y2="21150"/>
                        <a14:foregroundMark x1="32073" y1="19852" x2="32073" y2="19852"/>
                        <a14:foregroundMark x1="31951" y1="19852" x2="24878" y2="20594"/>
                        <a14:foregroundMark x1="24756" y1="20594" x2="24756" y2="20594"/>
                        <a14:foregroundMark x1="25122" y1="20779" x2="25488" y2="21521"/>
                        <a14:foregroundMark x1="26951" y1="23748" x2="24512" y2="29499"/>
                        <a14:foregroundMark x1="25976" y1="30056" x2="25976" y2="30056"/>
                        <a14:foregroundMark x1="29268" y1="28200" x2="29268" y2="28200"/>
                        <a14:foregroundMark x1="44268" y1="27273" x2="44024" y2="27273"/>
                        <a14:foregroundMark x1="37561" y1="26160" x2="37561" y2="26160"/>
                        <a14:foregroundMark x1="37927" y1="25974" x2="37927" y2="25974"/>
                        <a14:foregroundMark x1="38659" y1="22449" x2="38659" y2="22449"/>
                        <a14:foregroundMark x1="37195" y1="21150" x2="37195" y2="21150"/>
                        <a14:foregroundMark x1="36585" y1="20965" x2="36585" y2="20965"/>
                        <a14:foregroundMark x1="36463" y1="21150" x2="36463" y2="23191"/>
                        <a14:foregroundMark x1="51585" y1="43970" x2="51585" y2="43970"/>
                        <a14:foregroundMark x1="59634" y1="43599" x2="60488" y2="43414"/>
                        <a14:foregroundMark x1="60976" y1="43228" x2="60976" y2="43228"/>
                        <a14:foregroundMark x1="62683" y1="42486" x2="62073" y2="42301"/>
                        <a14:foregroundMark x1="60732" y1="45455" x2="55732" y2="54545"/>
                        <a14:foregroundMark x1="54024" y1="56401" x2="50732" y2="63080"/>
                        <a14:foregroundMark x1="51220" y1="64193" x2="52317" y2="66234"/>
                        <a14:foregroundMark x1="52683" y1="66234" x2="54024" y2="68646"/>
                        <a14:foregroundMark x1="53171" y1="73840" x2="53171" y2="74768"/>
                        <a14:foregroundMark x1="55122" y1="73284" x2="54878" y2="73284"/>
                        <a14:foregroundMark x1="51829" y1="66419" x2="52073" y2="66048"/>
                        <a14:foregroundMark x1="53537" y1="67904" x2="50122" y2="78293"/>
                        <a14:foregroundMark x1="54512" y1="66976" x2="59878" y2="55844"/>
                        <a14:foregroundMark x1="43415" y1="63080" x2="49024" y2="49351"/>
                        <a14:foregroundMark x1="49024" y1="49351" x2="55976" y2="48052"/>
                        <a14:foregroundMark x1="45976" y1="43414" x2="80244" y2="39703"/>
                        <a14:foregroundMark x1="72805" y1="48794" x2="46341" y2="46939"/>
                        <a14:foregroundMark x1="80366" y1="68460" x2="76341" y2="77922"/>
                        <a14:foregroundMark x1="74024" y1="62709" x2="68415" y2="51391"/>
                        <a14:foregroundMark x1="68415" y1="51391" x2="63293" y2="45640"/>
                        <a14:foregroundMark x1="63415" y1="37291" x2="81829" y2="33210"/>
                        <a14:foregroundMark x1="81829" y1="33210" x2="81829" y2="33210"/>
                        <a14:foregroundMark x1="84512" y1="34323" x2="72683" y2="41744"/>
                        <a14:foregroundMark x1="70488" y1="52134" x2="80000" y2="41744"/>
                        <a14:foregroundMark x1="80000" y1="41744" x2="82561" y2="41187"/>
                        <a14:foregroundMark x1="50000" y1="60111" x2="54024" y2="48052"/>
                        <a14:foregroundMark x1="54024" y1="48052" x2="54024" y2="48052"/>
                        <a14:backgroundMark x1="51829" y1="15028" x2="67805" y2="18924"/>
                        <a14:backgroundMark x1="69024" y1="18367" x2="71707" y2="17254"/>
                        <a14:backgroundMark x1="70366" y1="17254" x2="66829" y2="16883"/>
                        <a14:backgroundMark x1="71098" y1="17811" x2="71098" y2="17811"/>
                        <a14:backgroundMark x1="71341" y1="17625" x2="71341" y2="17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40" y="3148593"/>
            <a:ext cx="2054086" cy="135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/>
              <a:t>Memory</a:t>
            </a:r>
            <a:endParaRPr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27650" y="11885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800"/>
              </a:spcAft>
              <a:buClr>
                <a:srgbClr val="000000"/>
              </a:buClr>
            </a:pPr>
            <a:r>
              <a:rPr lang="fr-CH" dirty="0">
                <a:solidFill>
                  <a:srgbClr val="000000"/>
                </a:solidFill>
              </a:rPr>
              <a:t>Un Memory est associé à un utilisateur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dirty="0" err="1">
                <a:solidFill>
                  <a:srgbClr val="000000"/>
                </a:solidFill>
              </a:rPr>
              <a:t>Création</a:t>
            </a:r>
            <a:r>
              <a:rPr dirty="0">
                <a:solidFill>
                  <a:srgbClr val="000000"/>
                </a:solidFill>
              </a:rPr>
              <a:t> :</a:t>
            </a: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Nom</a:t>
            </a: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Date de </a:t>
            </a:r>
            <a:r>
              <a:rPr lang="en-CH" dirty="0" err="1">
                <a:solidFill>
                  <a:srgbClr val="000000"/>
                </a:solidFill>
              </a:rPr>
              <a:t>visite</a:t>
            </a:r>
            <a:endParaRPr lang="en-CH" dirty="0">
              <a:solidFill>
                <a:srgbClr val="000000"/>
              </a:solidFill>
            </a:endParaRP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Description</a:t>
            </a: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Localisation</a:t>
            </a: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A</a:t>
            </a:r>
            <a:r>
              <a:rPr lang="fr-CH" dirty="0" err="1">
                <a:solidFill>
                  <a:srgbClr val="000000"/>
                </a:solidFill>
              </a:rPr>
              <a:t>ccessibilité</a:t>
            </a:r>
            <a:endParaRPr lang="en-CH" dirty="0">
              <a:solidFill>
                <a:srgbClr val="000000"/>
              </a:solidFill>
            </a:endParaRPr>
          </a:p>
          <a:p>
            <a:pPr marL="571500" lvl="1" indent="0"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7FABC-3405-4D29-8BB7-D5D66E489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10"/>
          <a:stretch/>
        </p:blipFill>
        <p:spPr>
          <a:xfrm>
            <a:off x="3162183" y="2014349"/>
            <a:ext cx="5700803" cy="24052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2311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/>
              <a:t>Memory</a:t>
            </a:r>
            <a:endParaRPr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27650" y="11885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dirty="0" err="1">
                <a:solidFill>
                  <a:srgbClr val="000000"/>
                </a:solidFill>
              </a:rPr>
              <a:t>Création</a:t>
            </a:r>
            <a:r>
              <a:rPr dirty="0">
                <a:solidFill>
                  <a:srgbClr val="000000"/>
                </a:solidFill>
              </a:rPr>
              <a:t> (suite) :</a:t>
            </a: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Indication </a:t>
            </a:r>
            <a:r>
              <a:rPr lang="en-CH" dirty="0" err="1">
                <a:solidFill>
                  <a:srgbClr val="000000"/>
                </a:solidFill>
              </a:rPr>
              <a:t>d’une</a:t>
            </a:r>
            <a:r>
              <a:rPr lang="en-CH" dirty="0">
                <a:solidFill>
                  <a:srgbClr val="000000"/>
                </a:solidFill>
              </a:rPr>
              <a:t> position sur la carte</a:t>
            </a:r>
          </a:p>
          <a:p>
            <a:pPr marL="571500" lvl="1" indent="0"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51A2EA-E056-4979-A4CE-039910362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463"/>
          <a:stretch/>
        </p:blipFill>
        <p:spPr>
          <a:xfrm>
            <a:off x="1143924" y="2032000"/>
            <a:ext cx="6856152" cy="29402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4894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/>
              <a:t>Memory</a:t>
            </a:r>
            <a:endParaRPr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27650" y="11885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dirty="0">
                <a:solidFill>
                  <a:srgbClr val="000000"/>
                </a:solidFill>
              </a:rPr>
              <a:t>Importation </a:t>
            </a:r>
            <a:r>
              <a:rPr dirty="0" err="1">
                <a:solidFill>
                  <a:srgbClr val="000000"/>
                </a:solidFill>
              </a:rPr>
              <a:t>d'images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Ordre :</a:t>
            </a: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 err="1">
                <a:solidFill>
                  <a:srgbClr val="000000"/>
                </a:solidFill>
              </a:rPr>
              <a:t>Diaporama</a:t>
            </a:r>
            <a:endParaRPr lang="en-CH" dirty="0">
              <a:solidFill>
                <a:srgbClr val="000000"/>
              </a:solidFill>
            </a:endParaRP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Image </a:t>
            </a:r>
            <a:r>
              <a:rPr lang="en-CH" dirty="0" err="1">
                <a:solidFill>
                  <a:srgbClr val="000000"/>
                </a:solidFill>
              </a:rPr>
              <a:t>principale</a:t>
            </a:r>
            <a:endParaRPr lang="en-CH" dirty="0">
              <a:solidFill>
                <a:srgbClr val="000000"/>
              </a:solidFill>
            </a:endParaRPr>
          </a:p>
          <a:p>
            <a:pPr lvl="1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Image sur la carte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7ADBE-9A60-4D7C-B5DF-7A9510DFE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566" y="1392627"/>
            <a:ext cx="3820534" cy="321874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6036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/>
              <a:t>Memory</a:t>
            </a:r>
            <a:endParaRPr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27650" y="11885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dirty="0" err="1">
                <a:solidFill>
                  <a:srgbClr val="000000"/>
                </a:solidFill>
              </a:rPr>
              <a:t>Visualisation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Edition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CH" dirty="0">
                <a:solidFill>
                  <a:srgbClr val="000000"/>
                </a:solidFill>
              </a:rPr>
              <a:t>Suppression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A194EC-E0EA-45A7-B5B9-C07E76EFD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26"/>
          <a:stretch/>
        </p:blipFill>
        <p:spPr>
          <a:xfrm>
            <a:off x="3011529" y="1248037"/>
            <a:ext cx="5154571" cy="374176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6456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/>
              <a:t>Memory</a:t>
            </a:r>
            <a:endParaRPr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27650" y="11885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dirty="0" err="1">
                <a:solidFill>
                  <a:srgbClr val="000000"/>
                </a:solidFill>
              </a:rPr>
              <a:t>Liste</a:t>
            </a:r>
            <a:r>
              <a:rPr dirty="0">
                <a:solidFill>
                  <a:srgbClr val="000000"/>
                </a:solidFill>
              </a:rPr>
              <a:t> :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FFFFA-7AF3-4607-AE5C-525EC257D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69" y="1659312"/>
            <a:ext cx="6432861" cy="333048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4885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7650" y="153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H" dirty="0"/>
              <a:t>Memory</a:t>
            </a:r>
            <a:endParaRPr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27650" y="1188550"/>
            <a:ext cx="76887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dirty="0">
                <a:solidFill>
                  <a:srgbClr val="000000"/>
                </a:solidFill>
              </a:rPr>
              <a:t>Carte :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1B440-2B11-4125-BA8B-92CD757A3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1750094"/>
            <a:ext cx="5553075" cy="303780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218" name="Picture 2" descr="Globe Clipart Black And White | Globe clipart, Clipart black and white,  Clip art">
            <a:extLst>
              <a:ext uri="{FF2B5EF4-FFF2-40B4-BE49-F238E27FC236}">
                <a16:creationId xmlns:a16="http://schemas.microsoft.com/office/drawing/2014/main" id="{486B807C-2803-4575-BCD0-9BEE8D55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010" y="3384348"/>
            <a:ext cx="548701" cy="54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ouse Images Clip Art Free Clipart House Silhouette - Black House Clipart -  Png Download - Large Size Png Image - PikPng">
            <a:extLst>
              <a:ext uri="{FF2B5EF4-FFF2-40B4-BE49-F238E27FC236}">
                <a16:creationId xmlns:a16="http://schemas.microsoft.com/office/drawing/2014/main" id="{5C8BF15A-3AF5-49B5-A316-2558F489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74" y="1613824"/>
            <a:ext cx="548702" cy="54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ecome A Member - Multiple People Clipart PNG Image | Transparent PNG Free  Download on SeekPNG">
            <a:extLst>
              <a:ext uri="{FF2B5EF4-FFF2-40B4-BE49-F238E27FC236}">
                <a16:creationId xmlns:a16="http://schemas.microsoft.com/office/drawing/2014/main" id="{7871D83C-3315-4174-95B6-DA517A858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48" y="4284095"/>
            <a:ext cx="548701" cy="4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Vector clip art of user symbol | Free SVG">
            <a:extLst>
              <a:ext uri="{FF2B5EF4-FFF2-40B4-BE49-F238E27FC236}">
                <a16:creationId xmlns:a16="http://schemas.microsoft.com/office/drawing/2014/main" id="{515A6862-CAEC-4873-AAFF-0E98526C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699" y="2525376"/>
            <a:ext cx="385224" cy="49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87;p15">
            <a:extLst>
              <a:ext uri="{FF2B5EF4-FFF2-40B4-BE49-F238E27FC236}">
                <a16:creationId xmlns:a16="http://schemas.microsoft.com/office/drawing/2014/main" id="{E6E6E4D4-795B-410E-992E-9E85FBF2516A}"/>
              </a:ext>
            </a:extLst>
          </p:cNvPr>
          <p:cNvSpPr txBox="1">
            <a:spLocks/>
          </p:cNvSpPr>
          <p:nvPr/>
        </p:nvSpPr>
        <p:spPr>
          <a:xfrm>
            <a:off x="7133118" y="1518173"/>
            <a:ext cx="2993937" cy="78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Clr>
                <a:srgbClr val="000000"/>
              </a:buClr>
              <a:buNone/>
            </a:pPr>
            <a:r>
              <a:rPr lang="en-CH" dirty="0">
                <a:solidFill>
                  <a:srgbClr val="000000"/>
                </a:solidFill>
              </a:rPr>
              <a:t>Position </a:t>
            </a:r>
            <a:r>
              <a:rPr lang="en-CH" dirty="0" err="1">
                <a:solidFill>
                  <a:srgbClr val="000000"/>
                </a:solidFill>
              </a:rPr>
              <a:t>actuelle</a:t>
            </a:r>
            <a:endParaRPr lang="en-CH" dirty="0">
              <a:solidFill>
                <a:srgbClr val="000000"/>
              </a:solidFill>
            </a:endParaRPr>
          </a:p>
        </p:txBody>
      </p:sp>
      <p:sp>
        <p:nvSpPr>
          <p:cNvPr id="17" name="Google Shape;87;p15">
            <a:extLst>
              <a:ext uri="{FF2B5EF4-FFF2-40B4-BE49-F238E27FC236}">
                <a16:creationId xmlns:a16="http://schemas.microsoft.com/office/drawing/2014/main" id="{1E444FB0-C2BE-4BFE-A17C-DC1823657A34}"/>
              </a:ext>
            </a:extLst>
          </p:cNvPr>
          <p:cNvSpPr txBox="1">
            <a:spLocks/>
          </p:cNvSpPr>
          <p:nvPr/>
        </p:nvSpPr>
        <p:spPr>
          <a:xfrm>
            <a:off x="7133118" y="2357474"/>
            <a:ext cx="2993937" cy="78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Clr>
                <a:srgbClr val="000000"/>
              </a:buClr>
              <a:buNone/>
            </a:pPr>
            <a:r>
              <a:rPr lang="en-CH" dirty="0" err="1">
                <a:solidFill>
                  <a:srgbClr val="000000"/>
                </a:solidFill>
              </a:rPr>
              <a:t>Mes</a:t>
            </a:r>
            <a:r>
              <a:rPr lang="en-CH" dirty="0">
                <a:solidFill>
                  <a:srgbClr val="000000"/>
                </a:solidFill>
              </a:rPr>
              <a:t> memories</a:t>
            </a:r>
          </a:p>
        </p:txBody>
      </p:sp>
      <p:sp>
        <p:nvSpPr>
          <p:cNvPr id="18" name="Google Shape;87;p15">
            <a:extLst>
              <a:ext uri="{FF2B5EF4-FFF2-40B4-BE49-F238E27FC236}">
                <a16:creationId xmlns:a16="http://schemas.microsoft.com/office/drawing/2014/main" id="{5AFE4730-CAAB-41E3-BE49-8158CB3F53BE}"/>
              </a:ext>
            </a:extLst>
          </p:cNvPr>
          <p:cNvSpPr txBox="1">
            <a:spLocks/>
          </p:cNvSpPr>
          <p:nvPr/>
        </p:nvSpPr>
        <p:spPr>
          <a:xfrm>
            <a:off x="7164629" y="3247900"/>
            <a:ext cx="2993937" cy="78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Clr>
                <a:srgbClr val="000000"/>
              </a:buClr>
              <a:buNone/>
            </a:pPr>
            <a:r>
              <a:rPr lang="en-CH" dirty="0" err="1">
                <a:solidFill>
                  <a:srgbClr val="000000"/>
                </a:solidFill>
              </a:rPr>
              <a:t>Publique</a:t>
            </a:r>
            <a:endParaRPr lang="en-CH" dirty="0">
              <a:solidFill>
                <a:srgbClr val="000000"/>
              </a:solidFill>
            </a:endParaRPr>
          </a:p>
        </p:txBody>
      </p:sp>
      <p:sp>
        <p:nvSpPr>
          <p:cNvPr id="19" name="Google Shape;87;p15">
            <a:extLst>
              <a:ext uri="{FF2B5EF4-FFF2-40B4-BE49-F238E27FC236}">
                <a16:creationId xmlns:a16="http://schemas.microsoft.com/office/drawing/2014/main" id="{D16B05A4-E310-4D62-BA5F-E789F26F0440}"/>
              </a:ext>
            </a:extLst>
          </p:cNvPr>
          <p:cNvSpPr txBox="1">
            <a:spLocks/>
          </p:cNvSpPr>
          <p:nvPr/>
        </p:nvSpPr>
        <p:spPr>
          <a:xfrm>
            <a:off x="7164628" y="4118951"/>
            <a:ext cx="2993937" cy="78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Clr>
                <a:srgbClr val="000000"/>
              </a:buClr>
              <a:buNone/>
            </a:pPr>
            <a:r>
              <a:rPr lang="en-CH" dirty="0">
                <a:solidFill>
                  <a:srgbClr val="000000"/>
                </a:solidFill>
              </a:rPr>
              <a:t>Amis</a:t>
            </a:r>
          </a:p>
        </p:txBody>
      </p:sp>
    </p:spTree>
    <p:extLst>
      <p:ext uri="{BB962C8B-B14F-4D97-AF65-F5344CB8AC3E}">
        <p14:creationId xmlns:p14="http://schemas.microsoft.com/office/powerpoint/2010/main" val="183118406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Presentation_Lanker</Template>
  <TotalTime>159</TotalTime>
  <Words>167</Words>
  <Application>Microsoft Office PowerPoint</Application>
  <PresentationFormat>Affichage à l'écran (16:9)</PresentationFormat>
  <Paragraphs>81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Raleway</vt:lpstr>
      <vt:lpstr>Lato</vt:lpstr>
      <vt:lpstr>Arial</vt:lpstr>
      <vt:lpstr>Streamline</vt:lpstr>
      <vt:lpstr>Memories</vt:lpstr>
      <vt:lpstr>Sommaire</vt:lpstr>
      <vt:lpstr>Introduction</vt:lpstr>
      <vt:lpstr>Memory</vt:lpstr>
      <vt:lpstr>Memory</vt:lpstr>
      <vt:lpstr>Memory</vt:lpstr>
      <vt:lpstr>Memory</vt:lpstr>
      <vt:lpstr>Memory</vt:lpstr>
      <vt:lpstr>Memory</vt:lpstr>
      <vt:lpstr>Memory</vt:lpstr>
      <vt:lpstr>Amis</vt:lpstr>
      <vt:lpstr>Présentation PowerPoint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Memories</dc:title>
  <dc:creator>Oktay David</dc:creator>
  <cp:lastModifiedBy>Boillat Ilyas</cp:lastModifiedBy>
  <cp:revision>78</cp:revision>
  <dcterms:created xsi:type="dcterms:W3CDTF">2022-01-10T20:12:44Z</dcterms:created>
  <dcterms:modified xsi:type="dcterms:W3CDTF">2022-01-11T21:59:21Z</dcterms:modified>
</cp:coreProperties>
</file>